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5" r:id="rId3"/>
    <p:sldId id="257" r:id="rId4"/>
    <p:sldId id="277" r:id="rId5"/>
    <p:sldId id="278" r:id="rId6"/>
    <p:sldId id="279" r:id="rId7"/>
    <p:sldId id="280" r:id="rId8"/>
    <p:sldId id="281" r:id="rId9"/>
    <p:sldId id="282" r:id="rId10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87" d="100"/>
          <a:sy n="87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1ECD6-B8E2-458F-8C25-83F72A13629E}" type="datetimeFigureOut">
              <a:rPr lang="es-MX" smtClean="0"/>
              <a:pPr/>
              <a:t>24/08/2010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6E65C-A86D-4BC8-A215-3381B8C774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3DE22-95A3-427E-ABCA-ED705CE81652}" type="datetimeFigureOut">
              <a:rPr lang="es-CR" smtClean="0"/>
              <a:pPr/>
              <a:t>24/08/2010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5D9A0-D7A4-4F18-B8A1-A5F171D77A4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Modulo </a:t>
            </a:r>
            <a:r>
              <a:rPr lang="en-US" dirty="0" err="1" smtClean="0"/>
              <a:t>Mercancías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Modulo de </a:t>
            </a:r>
            <a:r>
              <a:rPr lang="en-US" dirty="0" err="1" smtClean="0"/>
              <a:t>Mercanc</a:t>
            </a:r>
            <a:r>
              <a:rPr lang="en-US" dirty="0" err="1" smtClean="0"/>
              <a:t>ías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Consulta</a:t>
            </a:r>
            <a:r>
              <a:rPr lang="en-US" dirty="0" smtClean="0"/>
              <a:t> de </a:t>
            </a:r>
            <a:r>
              <a:rPr lang="en-US" dirty="0" err="1" smtClean="0"/>
              <a:t>Mercanc</a:t>
            </a:r>
            <a:r>
              <a:rPr lang="en-US" dirty="0" err="1" smtClean="0"/>
              <a:t>ías</a:t>
            </a:r>
            <a:endParaRPr lang="en-US" dirty="0" smtClean="0"/>
          </a:p>
          <a:p>
            <a:r>
              <a:rPr lang="es-ES_tradnl" dirty="0" smtClean="0"/>
              <a:t>Visualización de </a:t>
            </a:r>
            <a:r>
              <a:rPr lang="es-ES_tradnl" dirty="0" smtClean="0"/>
              <a:t>Mercancías</a:t>
            </a:r>
            <a:endParaRPr lang="es-ES_tradnl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Consulta de </a:t>
            </a:r>
            <a:r>
              <a:rPr lang="es-CR" dirty="0" smtClean="0"/>
              <a:t>Mercanc</a:t>
            </a:r>
            <a:r>
              <a:rPr lang="es-CR" dirty="0" smtClean="0"/>
              <a:t>ías</a:t>
            </a:r>
            <a:endParaRPr lang="es-CR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447800"/>
            <a:ext cx="796243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Consulta de </a:t>
            </a:r>
            <a:r>
              <a:rPr lang="es-CR" dirty="0" smtClean="0"/>
              <a:t>Mercancías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962400"/>
            <a:ext cx="6619876" cy="186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3400" y="1371600"/>
            <a:ext cx="8087875" cy="434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Información </a:t>
            </a:r>
            <a:r>
              <a:rPr lang="es-ES_tradnl" dirty="0" smtClean="0"/>
              <a:t>de la Mercancía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219200"/>
            <a:ext cx="5486400" cy="159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" y="2971800"/>
            <a:ext cx="8181974" cy="3219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</a:t>
            </a:r>
            <a:r>
              <a:rPr lang="es-ES_tradnl" dirty="0" smtClean="0"/>
              <a:t>de la Mercancía</a:t>
            </a:r>
            <a:br>
              <a:rPr lang="es-ES_tradnl" dirty="0" smtClean="0"/>
            </a:br>
            <a:r>
              <a:rPr lang="es-ES_tradnl" dirty="0" smtClean="0"/>
              <a:t>(</a:t>
            </a:r>
            <a:r>
              <a:rPr lang="es-ES_tradnl" dirty="0" err="1" smtClean="0"/>
              <a:t>Tabs</a:t>
            </a:r>
            <a:r>
              <a:rPr lang="es-ES_tradnl" dirty="0" smtClean="0"/>
              <a:t> Información relacionada)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1600200" y="4191000"/>
            <a:ext cx="2362200" cy="6096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Tab de Información del Proveedor</a:t>
            </a:r>
            <a:endParaRPr lang="en-US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88945" y="1600200"/>
            <a:ext cx="736610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 la Mercancía</a:t>
            </a:r>
            <a:br>
              <a:rPr lang="es-ES_tradnl" dirty="0" smtClean="0"/>
            </a:br>
            <a:r>
              <a:rPr lang="es-ES_tradnl" dirty="0" smtClean="0"/>
              <a:t>(</a:t>
            </a:r>
            <a:r>
              <a:rPr lang="es-ES_tradnl" dirty="0" err="1" smtClean="0"/>
              <a:t>Tabs</a:t>
            </a:r>
            <a:r>
              <a:rPr lang="es-ES_tradnl" dirty="0" smtClean="0"/>
              <a:t> Información relacionada)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8713" y="2133600"/>
            <a:ext cx="5626574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 la Mercancía</a:t>
            </a:r>
            <a:br>
              <a:rPr lang="es-ES_tradnl" dirty="0" smtClean="0"/>
            </a:br>
            <a:r>
              <a:rPr lang="es-ES_tradnl" dirty="0" smtClean="0"/>
              <a:t>(</a:t>
            </a:r>
            <a:r>
              <a:rPr lang="es-ES_tradnl" dirty="0" err="1" smtClean="0"/>
              <a:t>Tabs</a:t>
            </a:r>
            <a:r>
              <a:rPr lang="es-ES_tradnl" dirty="0" smtClean="0"/>
              <a:t> Información relacionada)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66090" y="1981200"/>
            <a:ext cx="6964219" cy="225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Información de la Mercancía</a:t>
            </a:r>
            <a:br>
              <a:rPr lang="es-ES_tradnl" dirty="0" smtClean="0"/>
            </a:br>
            <a:r>
              <a:rPr lang="es-ES_tradnl" dirty="0" smtClean="0"/>
              <a:t>(</a:t>
            </a:r>
            <a:r>
              <a:rPr lang="es-ES_tradnl" dirty="0" err="1" smtClean="0"/>
              <a:t>Tabs</a:t>
            </a:r>
            <a:r>
              <a:rPr lang="es-ES_tradnl" dirty="0" smtClean="0"/>
              <a:t> Información relacionada)</a:t>
            </a:r>
            <a:endParaRPr lang="en-U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4588" y="2133632"/>
            <a:ext cx="6854825" cy="2238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617</TotalTime>
  <Words>45</Words>
  <Application>Microsoft Office PowerPoint</Application>
  <PresentationFormat>Presentación en pantalla (4:3)</PresentationFormat>
  <Paragraphs>15</Paragraphs>
  <Slides>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TemaComprared</vt:lpstr>
      <vt:lpstr>Modulo Mercancías</vt:lpstr>
      <vt:lpstr>Modulo de Mercancías</vt:lpstr>
      <vt:lpstr>Consulta de Mercancías</vt:lpstr>
      <vt:lpstr>Consulta de Mercancías</vt:lpstr>
      <vt:lpstr>Información de la Mercancía</vt:lpstr>
      <vt:lpstr>Información de la Mercancía (Tabs Información relacionada)</vt:lpstr>
      <vt:lpstr>Información de la Mercancía (Tabs Información relacionada)</vt:lpstr>
      <vt:lpstr>Información de la Mercancía (Tabs Información relacionada)</vt:lpstr>
      <vt:lpstr>Información de la Mercancía (Tabs Información relacionada)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g.pereyra</cp:lastModifiedBy>
  <cp:revision>145</cp:revision>
  <dcterms:created xsi:type="dcterms:W3CDTF">2010-05-17T01:50:25Z</dcterms:created>
  <dcterms:modified xsi:type="dcterms:W3CDTF">2010-08-24T21:30:30Z</dcterms:modified>
</cp:coreProperties>
</file>